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1" d="100"/>
          <a:sy n="31" d="100"/>
        </p:scale>
        <p:origin x="25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6409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5292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5707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8695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2901"/>
            <a:ext cx="11830050" cy="331421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6263268"/>
            <a:ext cx="5831087" cy="921232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80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14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6223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2468795"/>
            <a:ext cx="6943725" cy="121851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793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3983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4845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4997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D2FFF1-9DD9-46C3-9D44-BAD7B6B6A94C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388AD2-208F-473C-AAA9-521CEE2B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586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8933DBC-9C8A-FE08-20B6-314B02FB3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7270" cy="1714658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1584E31-5F54-0278-2225-B6A3315F791C}"/>
              </a:ext>
            </a:extLst>
          </p:cNvPr>
          <p:cNvSpPr txBox="1"/>
          <p:nvPr/>
        </p:nvSpPr>
        <p:spPr>
          <a:xfrm>
            <a:off x="2150075" y="12653319"/>
            <a:ext cx="94158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dirty="0">
                <a:solidFill>
                  <a:schemeClr val="bg1"/>
                </a:solidFill>
                <a:latin typeface="Montserrat Black" pitchFamily="2" charset="0"/>
              </a:rPr>
              <a:t>SEU NOME AQUI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F840295-9DEF-F8A4-E2BA-AA298BC327B2}"/>
              </a:ext>
            </a:extLst>
          </p:cNvPr>
          <p:cNvSpPr txBox="1"/>
          <p:nvPr/>
        </p:nvSpPr>
        <p:spPr>
          <a:xfrm>
            <a:off x="2458993" y="14089235"/>
            <a:ext cx="8798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dirty="0">
                <a:solidFill>
                  <a:schemeClr val="bg1"/>
                </a:solidFill>
                <a:latin typeface="Montserrat SemiBold" pitchFamily="2" charset="0"/>
              </a:rPr>
              <a:t>ESTADO E CIDADE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AE7152D-0620-FB37-CDD9-FBD595323A13}"/>
              </a:ext>
            </a:extLst>
          </p:cNvPr>
          <p:cNvSpPr txBox="1"/>
          <p:nvPr/>
        </p:nvSpPr>
        <p:spPr>
          <a:xfrm>
            <a:off x="4481228" y="15223118"/>
            <a:ext cx="85427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  <a:latin typeface="Montserrat SemiBold" pitchFamily="2" charset="0"/>
              </a:rPr>
              <a:t>(00) 91234-567</a:t>
            </a:r>
          </a:p>
        </p:txBody>
      </p:sp>
    </p:spTree>
    <p:extLst>
      <p:ext uri="{BB962C8B-B14F-4D97-AF65-F5344CB8AC3E}">
        <p14:creationId xmlns:p14="http://schemas.microsoft.com/office/powerpoint/2010/main" val="23849811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10</Words>
  <Application>Microsoft Office PowerPoint</Application>
  <PresentationFormat>Personalizar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Montserrat Black</vt:lpstr>
      <vt:lpstr>Montserrat SemiBold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Rui Souza</dc:creator>
  <cp:lastModifiedBy>Rui Souza</cp:lastModifiedBy>
  <cp:revision>6</cp:revision>
  <dcterms:created xsi:type="dcterms:W3CDTF">2024-05-14T18:35:22Z</dcterms:created>
  <dcterms:modified xsi:type="dcterms:W3CDTF">2024-05-28T20:53:59Z</dcterms:modified>
</cp:coreProperties>
</file>