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25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40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29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70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69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2901"/>
            <a:ext cx="11830050" cy="331421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263268"/>
            <a:ext cx="5831087" cy="921232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80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14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22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79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98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84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99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86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D111E25-0EB2-71FA-6B4F-B62AF286B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7270" cy="1714658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2167318-FF74-A6D2-B5BF-622B0739DDA6}"/>
              </a:ext>
            </a:extLst>
          </p:cNvPr>
          <p:cNvSpPr txBox="1"/>
          <p:nvPr/>
        </p:nvSpPr>
        <p:spPr>
          <a:xfrm>
            <a:off x="2150075" y="12653319"/>
            <a:ext cx="9415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Montserrat Black" pitchFamily="2" charset="0"/>
              </a:rPr>
              <a:t>SEU NOME AQUI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5E4157-F3A0-B3D9-086A-6002587EC965}"/>
              </a:ext>
            </a:extLst>
          </p:cNvPr>
          <p:cNvSpPr txBox="1"/>
          <p:nvPr/>
        </p:nvSpPr>
        <p:spPr>
          <a:xfrm>
            <a:off x="2458993" y="13817381"/>
            <a:ext cx="8798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dirty="0">
                <a:solidFill>
                  <a:schemeClr val="bg1"/>
                </a:solidFill>
                <a:latin typeface="Montserrat SemiBold" pitchFamily="2" charset="0"/>
              </a:rPr>
              <a:t>ESTADO E CIDADE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3E8B00D-0AC8-12D2-E051-3D975C7A8ECB}"/>
              </a:ext>
            </a:extLst>
          </p:cNvPr>
          <p:cNvSpPr txBox="1"/>
          <p:nvPr/>
        </p:nvSpPr>
        <p:spPr>
          <a:xfrm>
            <a:off x="4481228" y="15025406"/>
            <a:ext cx="85427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Montserrat SemiBold" pitchFamily="2" charset="0"/>
              </a:rPr>
              <a:t>(00) 91234-567</a:t>
            </a:r>
          </a:p>
        </p:txBody>
      </p:sp>
    </p:spTree>
    <p:extLst>
      <p:ext uri="{BB962C8B-B14F-4D97-AF65-F5344CB8AC3E}">
        <p14:creationId xmlns:p14="http://schemas.microsoft.com/office/powerpoint/2010/main" val="38317964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10</Words>
  <Application>Microsoft Office PowerPoint</Application>
  <PresentationFormat>Personalizar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Montserrat Black</vt:lpstr>
      <vt:lpstr>Montserrat SemiBold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Souza</dc:creator>
  <cp:lastModifiedBy>Rui Souza</cp:lastModifiedBy>
  <cp:revision>7</cp:revision>
  <dcterms:created xsi:type="dcterms:W3CDTF">2024-05-14T18:35:22Z</dcterms:created>
  <dcterms:modified xsi:type="dcterms:W3CDTF">2024-05-28T20:54:30Z</dcterms:modified>
</cp:coreProperties>
</file>